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14298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Муниципальное бюджетное учреждение дополнительного образования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Детская школа искусств имени А. К. </a:t>
            </a:r>
            <a:r>
              <a:rPr lang="ru-RU" sz="1600" dirty="0" err="1" smtClean="0">
                <a:solidFill>
                  <a:schemeClr val="tx1"/>
                </a:solidFill>
              </a:rPr>
              <a:t>Лядова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Углегорского</a:t>
            </a:r>
            <a:r>
              <a:rPr lang="ru-RU" sz="1600" dirty="0" smtClean="0">
                <a:solidFill>
                  <a:schemeClr val="tx1"/>
                </a:solidFill>
              </a:rPr>
              <a:t> городского </a:t>
            </a:r>
            <a:r>
              <a:rPr lang="ru-RU" sz="1600" dirty="0" smtClean="0">
                <a:solidFill>
                  <a:schemeClr val="tx1"/>
                </a:solidFill>
              </a:rPr>
              <a:t>округа Сахалинской области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1455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ТЕМУ :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использования театрализации в внеурочное и урочное время."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57214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Автор-составитель</a:t>
            </a:r>
          </a:p>
          <a:p>
            <a:r>
              <a:rPr lang="ru-RU" smtClean="0"/>
              <a:t>преподаватель </a:t>
            </a:r>
            <a:r>
              <a:rPr lang="ru-RU" dirty="0" err="1" smtClean="0"/>
              <a:t>Хоборова</a:t>
            </a:r>
            <a:r>
              <a:rPr lang="ru-RU" dirty="0" smtClean="0"/>
              <a:t> В. 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571480"/>
            <a:ext cx="7498080" cy="578647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художественно-педагогического метода, метода театрализации при написании сценария во внеурочное и урочное время.</a:t>
            </a:r>
          </a:p>
          <a:p>
            <a:pPr>
              <a:buNone/>
            </a:pPr>
            <a:endParaRPr lang="ru-RU" sz="19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Актуализировать творческие навыки и умения в написания сценария для работы во внеурочное и урочное время;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Стимулировать на развитие творческого воображения и образного решения театрализованного действа;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Проанализировать творческие задания в группах.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071546"/>
            <a:ext cx="7498080" cy="48006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ТЕАТРАЛИЗАЦИЯ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-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 - педагогический метод, суть которого состоит в показе, оживлении, художественном осмыслении того или иного факта, документа, события.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Театрализованное действо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полифункционально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решает следующие задачи: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357430"/>
            <a:ext cx="7498080" cy="480060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Дидактическую (назидательную);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Информационную (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позвательную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Эстетическую;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Этическую;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Гедонистическую (получение удовольствия);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Коммуникативную.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4929198"/>
            <a:ext cx="2106990" cy="168318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49808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"Уже в работе сценарист, хоть белый лист пока что чист".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571612"/>
            <a:ext cx="7498080" cy="48006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ЗАМЫСЕЛ: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1. ТЕМА, ИДЕЯ, СВЕРХЗАДАЧА;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2. СЦЕНАРНО-РЕЖИССЕРСКИЙ ХОД ИЛИ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ХУДОЖЕСТВЕННЫЙ ПРИЁМ;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3. КОНФЛИКТ;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4. КОМПОЗИЦИЯ.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КОМПОЗИЦИЯ: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428736"/>
            <a:ext cx="7498080" cy="48006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Завязка</a:t>
            </a:r>
          </a:p>
          <a:p>
            <a:pPr lvl="0">
              <a:lnSpc>
                <a:spcPct val="150000"/>
              </a:lnSpc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действия</a:t>
            </a:r>
          </a:p>
          <a:p>
            <a:pPr lvl="0">
              <a:lnSpc>
                <a:spcPct val="150000"/>
              </a:lnSpc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Кульминация</a:t>
            </a:r>
          </a:p>
          <a:p>
            <a:pPr lvl="0">
              <a:lnSpc>
                <a:spcPct val="150000"/>
              </a:lnSpc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Развязка </a:t>
            </a:r>
          </a:p>
          <a:p>
            <a:pPr lvl="0">
              <a:lnSpc>
                <a:spcPct val="150000"/>
              </a:lnSpc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00760" y="3571876"/>
            <a:ext cx="2660151" cy="27860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необходимо учесть при написании сценария театрализованного действа: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143116"/>
            <a:ext cx="7504960" cy="43195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аудитории;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проведения и его технические возможности;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Временной регламент;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Замысел;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Музыкальное оформление;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основе театрализованного действа лежит документальная основа.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составляющие детского театрализованного действа: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357430"/>
            <a:ext cx="7498080" cy="3786214"/>
          </a:xfrm>
        </p:spPr>
        <p:txBody>
          <a:bodyPr/>
          <a:lstStyle/>
          <a:p>
            <a:pPr fontAlgn="base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песни;</a:t>
            </a:r>
          </a:p>
          <a:p>
            <a:pPr fontAlgn="base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танцы;</a:t>
            </a:r>
          </a:p>
          <a:p>
            <a:pPr fontAlgn="base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сценки и другие концертные номера;</a:t>
            </a:r>
          </a:p>
          <a:p>
            <a:pPr fontAlgn="base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игры, конкурсы;</a:t>
            </a:r>
          </a:p>
          <a:p>
            <a:pPr fontAlgn="base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сюрпризные моменты и пр..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1714488"/>
            <a:ext cx="1698552" cy="19329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Контур ДВ\Desktop\1435927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8501122" cy="54292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86050" y="4000504"/>
            <a:ext cx="5000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4143380"/>
            <a:ext cx="1702253" cy="13598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1670</TotalTime>
  <Words>212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Муниципальное бюджетное учреждение дополнительного образования  Детская школа искусств имени А. К. Лядова Углегорского городского округа Сахалинской области </vt:lpstr>
      <vt:lpstr>Презентация PowerPoint</vt:lpstr>
      <vt:lpstr>Презентация PowerPoint</vt:lpstr>
      <vt:lpstr>Театрализованное действо полифункционально и решает следующие задачи:</vt:lpstr>
      <vt:lpstr>"Уже в работе сценарист, хоть белый лист пока что чист". </vt:lpstr>
      <vt:lpstr>КОМПОЗИЦИЯ:</vt:lpstr>
      <vt:lpstr>Что необходимо учесть при написании сценария театрализованного действа:</vt:lpstr>
      <vt:lpstr>Основные составляющие детского театрализованного действа: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Хоборова</dc:creator>
  <cp:lastModifiedBy>Владимир</cp:lastModifiedBy>
  <cp:revision>97</cp:revision>
  <dcterms:created xsi:type="dcterms:W3CDTF">2018-08-27T06:03:45Z</dcterms:created>
  <dcterms:modified xsi:type="dcterms:W3CDTF">2019-10-27T12:35:52Z</dcterms:modified>
</cp:coreProperties>
</file>